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6" r:id="rId3"/>
    <p:sldId id="295" r:id="rId4"/>
    <p:sldId id="299" r:id="rId5"/>
    <p:sldId id="305" r:id="rId6"/>
    <p:sldId id="306" r:id="rId7"/>
    <p:sldId id="298" r:id="rId8"/>
    <p:sldId id="30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75D6"/>
    <a:srgbClr val="FC93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75" d="100"/>
          <a:sy n="75" d="100"/>
        </p:scale>
        <p:origin x="-1014" y="-5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6188906938268124E-2"/>
          <c:y val="2.6217056963640684E-2"/>
          <c:w val="0.63171059071514579"/>
          <c:h val="0.9475658860727185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весы</c:v>
                </c:pt>
                <c:pt idx="1">
                  <c:v>дева</c:v>
                </c:pt>
                <c:pt idx="2">
                  <c:v>стрелец</c:v>
                </c:pt>
                <c:pt idx="3">
                  <c:v>близнецы</c:v>
                </c:pt>
                <c:pt idx="4">
                  <c:v>лев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</c:v>
                </c:pt>
                <c:pt idx="1">
                  <c:v>6</c:v>
                </c:pt>
                <c:pt idx="2">
                  <c:v>6</c:v>
                </c:pt>
                <c:pt idx="3">
                  <c:v>5</c:v>
                </c:pt>
                <c:pt idx="4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8476538142408605"/>
          <c:y val="0"/>
          <c:w val="0.31523461857591401"/>
          <c:h val="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sz="1600" b="1">
                <a:latin typeface="Times New Roman" pitchFamily="18" charset="0"/>
                <a:cs typeface="Times New Roman" pitchFamily="18" charset="0"/>
              </a:rPr>
              <a:t>Кто вы по знаку Зодиака?</a:t>
            </a:r>
          </a:p>
        </c:rich>
      </c:tx>
      <c:layout>
        <c:manualLayout>
          <c:xMode val="edge"/>
          <c:yMode val="edge"/>
          <c:x val="0.42465277777777777"/>
          <c:y val="2.3809523809523808E-2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5462962962962962E-2"/>
          <c:y val="0.16627433488924828"/>
          <c:w val="0.82626275882181399"/>
          <c:h val="0.7399581302337208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cat>
            <c:numRef>
              <c:f>Лист1!$A$2:$A$5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415</c:v>
                </c:pt>
                <c:pt idx="1">
                  <c:v>498</c:v>
                </c:pt>
                <c:pt idx="2">
                  <c:v>430</c:v>
                </c:pt>
                <c:pt idx="3">
                  <c:v>430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90033683289588806"/>
          <c:y val="0.11293946279606183"/>
          <c:w val="7.4200204141149029E-2"/>
          <c:h val="0.6611486064241969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97000"/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132856"/>
            <a:ext cx="7844408" cy="1614041"/>
          </a:xfrm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Применение</a:t>
            </a:r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плоскости </a:t>
            </a:r>
            <a:r>
              <a:rPr lang="ru-RU" sz="4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координат </a:t>
            </a:r>
            <a:r>
              <a:rPr lang="ru-RU" sz="4000" b="1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 построении созвездий </a:t>
            </a:r>
            <a:r>
              <a:rPr lang="ru-RU" sz="4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chemeClr val="bg1">
                    <a:lumMod val="9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i="1" dirty="0">
              <a:solidFill>
                <a:schemeClr val="bg1">
                  <a:lumMod val="9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5373216"/>
            <a:ext cx="8496944" cy="1129680"/>
          </a:xfrm>
        </p:spPr>
        <p:txBody>
          <a:bodyPr>
            <a:normAutofit fontScale="25000" lnSpcReduction="20000"/>
          </a:bodyPr>
          <a:lstStyle/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    </a:t>
            </a:r>
            <a:r>
              <a:rPr lang="ru-RU" sz="5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Выполнили</a:t>
            </a:r>
            <a:r>
              <a:rPr lang="ru-RU" sz="5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Д. </a:t>
            </a:r>
            <a:r>
              <a:rPr lang="ru-RU" sz="55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Гричина</a:t>
            </a:r>
            <a:r>
              <a:rPr lang="ru-RU" sz="5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 Н. </a:t>
            </a:r>
            <a:r>
              <a:rPr lang="ru-RU" sz="55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Платыч</a:t>
            </a:r>
            <a:r>
              <a:rPr lang="ru-RU" sz="5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r>
              <a:rPr lang="ru-RU" sz="5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</a:t>
            </a:r>
            <a:r>
              <a:rPr lang="ru-RU" sz="5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МБОУ </a:t>
            </a:r>
            <a:r>
              <a:rPr lang="ru-RU" sz="5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СОШ № 3,</a:t>
            </a:r>
          </a:p>
          <a:p>
            <a:r>
              <a:rPr lang="ru-RU" sz="5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</a:t>
            </a:r>
            <a:r>
              <a:rPr lang="ru-RU" sz="5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</a:t>
            </a:r>
            <a:r>
              <a:rPr lang="ru-RU" sz="5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учащиеся  6 класса</a:t>
            </a:r>
          </a:p>
          <a:p>
            <a:r>
              <a:rPr lang="ru-RU" sz="5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</a:t>
            </a:r>
            <a:r>
              <a:rPr lang="ru-RU" sz="55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Руководитель</a:t>
            </a:r>
            <a:r>
              <a:rPr lang="ru-RU" sz="5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55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Г.Г.Мухометзянова</a:t>
            </a:r>
            <a:r>
              <a:rPr lang="ru-RU" sz="55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>
                <a:solidFill>
                  <a:schemeClr val="bg1"/>
                </a:solidFill>
              </a:rPr>
              <a:t>                                                                                             </a:t>
            </a:r>
            <a:r>
              <a:rPr lang="ru-RU" dirty="0" smtClean="0">
                <a:solidFill>
                  <a:schemeClr val="bg1"/>
                </a:solidFill>
              </a:rPr>
              <a:t>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5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5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математики </a:t>
            </a: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1656184"/>
          </a:xfrm>
        </p:spPr>
        <p:txBody>
          <a:bodyPr>
            <a:noAutofit/>
          </a:bodyPr>
          <a:lstStyle/>
          <a:p>
            <a:pPr lvl="0" algn="just"/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Актуальность исследования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помощью координат определяют положение светил на небе и определенных пунктов на поверхности  Земли, составляют календарь.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Впервые с плоскостью координат мы знакомимся в 6 классе и учимся строить с помощью координат различные фигуры. Р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ебята нашего класса интересуются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своими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созвездиями гороскопами.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0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492896"/>
            <a:ext cx="8784976" cy="4032448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Цель:рассмотреть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вопросы</a:t>
            </a:r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связанные с легендами и изображениями   созвездий;</a:t>
            </a:r>
            <a:b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построить знаки зодиака в координатной плоскости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just"/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познакомиться с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литературными источниками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остроить изображение созвездия на координатной   плоскости;</a:t>
            </a:r>
          </a:p>
          <a:p>
            <a:pPr lvl="0" algn="just"/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ровести астрологические исследования учащихся 6 «В» класса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общественного опроса  в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«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Одноклассниках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 smtClean="0">
              <a:solidFill>
                <a:srgbClr val="FFFF00"/>
              </a:solidFill>
            </a:endParaRPr>
          </a:p>
          <a:p>
            <a:pPr>
              <a:buNone/>
            </a:pP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850106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: построение  изображений созвездий на координатной   плоскости. </a:t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24744"/>
            <a:ext cx="8229600" cy="503001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Предмет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исследования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 результаты общественного опроса.</a:t>
            </a:r>
          </a:p>
          <a:p>
            <a:pPr marL="0" indent="0">
              <a:buNone/>
            </a:pP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Методы  исследования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изучение литературы по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теме, конспектирование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анализ статистических данных, полученных в результате проведения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общественного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опроса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построение  изображений  созвездий с применением информационной технологии.  </a:t>
            </a:r>
          </a:p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Практическая и теоретическая значимость работы: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использовать наши знания и умения в методике преподавания факультативного курса по математике в школе.</a:t>
            </a:r>
          </a:p>
          <a:p>
            <a:pPr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Гипотеза: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применяя координатную   плоскость, можно построить изображения созвездий.</a:t>
            </a:r>
          </a:p>
          <a:p>
            <a:pPr marL="0" lv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173048"/>
      </p:ext>
    </p:extLst>
  </p:cSld>
  <p:clrMapOvr>
    <a:masterClrMapping/>
  </p:clrMapOvr>
  <p:transition spd="slow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Применение плоскости координат при построении созвездий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Рак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Лев</a:t>
            </a:r>
            <a:endParaRPr lang="ru-RU" dirty="0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4499992" y="2708920"/>
            <a:ext cx="0" cy="33843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2267744" y="2708920"/>
            <a:ext cx="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Стрелка вправо 13"/>
          <p:cNvSpPr/>
          <p:nvPr/>
        </p:nvSpPr>
        <p:spPr>
          <a:xfrm>
            <a:off x="3563888" y="3861048"/>
            <a:ext cx="45719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верх 14"/>
          <p:cNvSpPr/>
          <p:nvPr/>
        </p:nvSpPr>
        <p:spPr>
          <a:xfrm>
            <a:off x="2244884" y="2810272"/>
            <a:ext cx="45719" cy="72008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 flipH="1">
            <a:off x="2051720" y="2708920"/>
            <a:ext cx="117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3563889" y="3906767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</a:t>
            </a:r>
            <a:endParaRPr lang="ru-RU" dirty="0"/>
          </a:p>
        </p:txBody>
      </p:sp>
      <p:sp>
        <p:nvSpPr>
          <p:cNvPr id="19" name="Стрелка вправо 18"/>
          <p:cNvSpPr/>
          <p:nvPr/>
        </p:nvSpPr>
        <p:spPr>
          <a:xfrm>
            <a:off x="7668344" y="3717032"/>
            <a:ext cx="21602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верх 19"/>
          <p:cNvSpPr/>
          <p:nvPr/>
        </p:nvSpPr>
        <p:spPr>
          <a:xfrm>
            <a:off x="6588224" y="2708920"/>
            <a:ext cx="72008" cy="101352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TextBox 20"/>
          <p:cNvSpPr txBox="1"/>
          <p:nvPr/>
        </p:nvSpPr>
        <p:spPr>
          <a:xfrm>
            <a:off x="6408204" y="2708920"/>
            <a:ext cx="1800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7884368" y="3717032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</a:t>
            </a:r>
            <a:endParaRPr lang="ru-RU" dirty="0"/>
          </a:p>
        </p:txBody>
      </p:sp>
      <p:pic>
        <p:nvPicPr>
          <p:cNvPr id="18" name="Объект 17" descr="C:\Documents and Settings\1\Рабочий стол\фото созвездия\1.jpg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056" y="2502611"/>
            <a:ext cx="3020888" cy="2808312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Объект 22" descr="C:\Documents and Settings\1\Рабочий стол\фото созвездия\8.jpg"/>
          <p:cNvPicPr>
            <a:picLocks noGrp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348880"/>
            <a:ext cx="3600400" cy="31683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7446772"/>
      </p:ext>
    </p:extLst>
  </p:cSld>
  <p:clrMapOvr>
    <a:masterClrMapping/>
  </p:clrMapOvr>
  <p:transition spd="slow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Применение плоскости координат при построении созвездий </a:t>
            </a:r>
            <a:endParaRPr lang="ru-RU" sz="3600" dirty="0"/>
          </a:p>
        </p:txBody>
      </p:sp>
      <p:pic>
        <p:nvPicPr>
          <p:cNvPr id="7" name="Объект 6" descr="G:\Созвездия\Близнецы, Телец.pn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1628800"/>
            <a:ext cx="3888432" cy="44973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Объект 9" descr="G:\Созвездия\Рыбы, Овен.png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756" y="1600200"/>
            <a:ext cx="3513684" cy="45259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72214682"/>
      </p:ext>
    </p:extLst>
  </p:cSld>
  <p:clrMapOvr>
    <a:masterClrMapping/>
  </p:clrMapOvr>
  <p:transition spd="slow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Применение плоскости координат при построении созвездий </a:t>
            </a: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Козерог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Объект 4" descr="G:\Созвездия\Весы.pn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88840"/>
            <a:ext cx="4244280" cy="337846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Documents and Settings\1\Рабочий стол\фото созвездия\2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492896"/>
            <a:ext cx="3744416" cy="3744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8561291"/>
      </p:ext>
    </p:extLst>
  </p:cSld>
  <p:clrMapOvr>
    <a:masterClrMapping/>
  </p:clrMapOvr>
  <p:transition spd="slow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Опрос общественности «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 какому созвездию я  отношусь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25000" lnSpcReduction="20000"/>
          </a:bodyPr>
          <a:lstStyle/>
          <a:p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7200" dirty="0">
                <a:latin typeface="Times New Roman" pitchFamily="18" charset="0"/>
                <a:cs typeface="Times New Roman" pitchFamily="18" charset="0"/>
              </a:rPr>
              <a:t>какому созвездию относятся дни рождения ребят в нашем    классе  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Обращение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в «Одноклассниках».</a:t>
            </a:r>
          </a:p>
          <a:p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973309299"/>
              </p:ext>
            </p:extLst>
          </p:nvPr>
        </p:nvGraphicFramePr>
        <p:xfrm>
          <a:off x="457200" y="2174875"/>
          <a:ext cx="3970784" cy="27662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39552" y="5157192"/>
            <a:ext cx="410445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Всего учащихся в классе – 26, из них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весы – 6 человек,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дева - 6 человек,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стрелец – 6 человек,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близнецы – 5 человек,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лев -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3 человека.</a:t>
            </a:r>
          </a:p>
          <a:p>
            <a:endParaRPr lang="ru-RU" sz="1600" dirty="0"/>
          </a:p>
        </p:txBody>
      </p:sp>
      <p:graphicFrame>
        <p:nvGraphicFramePr>
          <p:cNvPr id="10" name="Объект 9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927927239"/>
              </p:ext>
            </p:extLst>
          </p:nvPr>
        </p:nvGraphicFramePr>
        <p:xfrm>
          <a:off x="4644008" y="2184578"/>
          <a:ext cx="4041775" cy="2612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4932040" y="5301208"/>
            <a:ext cx="3672408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Всего участников: 1 773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Козерог, Водолей, Рыбы.    -  415 уч. (1)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Овен, Телец, Близнецы  -    498 уч.    (2)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Весы, Скорпион, Стрелец – 430 уч.   (3)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Рак, Лев, Дева  - 430 уч.                      (4)</a:t>
            </a:r>
          </a:p>
          <a:p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4499992" y="1628800"/>
            <a:ext cx="0" cy="482453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81230184"/>
      </p:ext>
    </p:extLst>
  </p:cSld>
  <p:clrMapOvr>
    <a:masterClrMapping/>
  </p:clrMapOvr>
  <p:transition spd="slow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sz="half" idx="4294967295"/>
          </p:nvPr>
        </p:nvSpPr>
        <p:spPr>
          <a:xfrm>
            <a:off x="0" y="5367338"/>
            <a:ext cx="5486400" cy="804862"/>
          </a:xfrm>
        </p:spPr>
        <p:txBody>
          <a:bodyPr/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55576" y="548681"/>
            <a:ext cx="756084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Заключение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Согласно поставленной цели, мы исследовали  и подтвердили свою гипотезу, что применяя координатную   плоскость, можно построить изображения созвездий.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         Завершая свое выступление, мы хотим отметить, что поставленная  нами цель выполнена: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-мы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узнали легенды, связанные с изображениями   созвездий;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-рассмотрели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знаки зодиака через теорию координатной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плоскости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-из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опроса следует, что ребята нашего класса и общественность из «Одноклассников» интересуются своим гороскопом;</a:t>
            </a:r>
          </a:p>
          <a:p>
            <a:pPr lvl="0"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-наши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знания и умения можно использовать в методике преподавания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факультативного  курса по математике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школе.</a:t>
            </a:r>
          </a:p>
          <a:p>
            <a:pPr lvl="0" algn="just"/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000" dirty="0" smtClean="0"/>
          </a:p>
          <a:p>
            <a:pPr algn="just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   </a:t>
            </a:r>
          </a:p>
          <a:p>
            <a:pPr lvl="0" algn="just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endParaRPr lang="ru-RU" sz="2000" dirty="0"/>
          </a:p>
        </p:txBody>
      </p:sp>
      <p:pic>
        <p:nvPicPr>
          <p:cNvPr id="11" name="Picture 3" descr="C:\Documents and Settings\Анна\Рабочий стол\математика\15186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4725144"/>
            <a:ext cx="3240087" cy="1872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8249613"/>
      </p:ext>
    </p:extLst>
  </p:cSld>
  <p:clrMapOvr>
    <a:masterClrMapping/>
  </p:clrMapOvr>
  <p:transition spd="slow"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</TotalTime>
  <Words>358</Words>
  <Application>Microsoft Office PowerPoint</Application>
  <PresentationFormat>Экран (4:3)</PresentationFormat>
  <Paragraphs>59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Применение плоскости  координат при построении созвездий  </vt:lpstr>
      <vt:lpstr>    Актуальность исследования: с помощью координат определяют положение светил на небе и определенных пунктов на поверхности  Земли, составляют календарь. Впервые с плоскостью координат мы знакомимся в 6 классе и учимся строить с помощью координат различные фигуры. Ребята нашего класса интересуются своими созвездиями гороскопами.  </vt:lpstr>
      <vt:lpstr>Объект исследования: построение  изображений созвездий на координатной   плоскости.  </vt:lpstr>
      <vt:lpstr>Применение плоскости координат при построении созвездий </vt:lpstr>
      <vt:lpstr>Применение плоскости координат при построении созвездий </vt:lpstr>
      <vt:lpstr>Применение плоскости координат при построении созвездий </vt:lpstr>
      <vt:lpstr>Опрос общественности « К какому созвездию я  отношусь»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Координатная плоскость и знаки зодиака</dc:title>
  <dc:creator>User</dc:creator>
  <cp:lastModifiedBy>1</cp:lastModifiedBy>
  <cp:revision>63</cp:revision>
  <dcterms:created xsi:type="dcterms:W3CDTF">2013-04-29T13:54:25Z</dcterms:created>
  <dcterms:modified xsi:type="dcterms:W3CDTF">2014-09-11T06:51:55Z</dcterms:modified>
</cp:coreProperties>
</file>